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1704320" cy="8778240"/>
  <p:notesSz cx="8778240" cy="1170432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1" y="587359"/>
            <a:ext cx="10342864" cy="2139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9" y="1931527"/>
            <a:ext cx="8651224" cy="1243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232" y="2873359"/>
            <a:ext cx="4471416" cy="16550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741" y="7573375"/>
            <a:ext cx="8651224" cy="11338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232" y="1367314"/>
            <a:ext cx="1074992" cy="124358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81" y="3284839"/>
            <a:ext cx="8651224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37" y="1547479"/>
            <a:ext cx="7197328" cy="2139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540871"/>
            <a:ext cx="2204704" cy="1188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82" y="3540871"/>
            <a:ext cx="2204704" cy="1188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58" y="3936492"/>
            <a:ext cx="3274552" cy="119786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4777740"/>
            <a:ext cx="3296269" cy="24048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287" y="3540871"/>
            <a:ext cx="2204704" cy="1188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363" y="3936492"/>
            <a:ext cx="3274552" cy="119786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645" y="4777740"/>
            <a:ext cx="3296269" cy="240487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1719" y="3540871"/>
            <a:ext cx="2204704" cy="1188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6795" y="3936492"/>
            <a:ext cx="3274552" cy="119786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6077" y="4777740"/>
            <a:ext cx="3296269" cy="2404872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1419" y="1819799"/>
            <a:ext cx="497690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14" y="1357884"/>
            <a:ext cx="8665083" cy="17647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672084"/>
            <a:ext cx="2812923" cy="1243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60" y="781812"/>
            <a:ext cx="4196953" cy="12893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2" y="-150876"/>
            <a:ext cx="5528691" cy="11704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12" y="-150876"/>
            <a:ext cx="3374279" cy="11704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046" y="3744468"/>
            <a:ext cx="4505563" cy="12893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302" y="4331541"/>
            <a:ext cx="4976908" cy="16184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6214" y="2584037"/>
            <a:ext cx="8665083" cy="1764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03" y="3291840"/>
            <a:ext cx="8665083" cy="2194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672084"/>
            <a:ext cx="2812923" cy="1243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60" y="781812"/>
            <a:ext cx="4196953" cy="12893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2" y="-150876"/>
            <a:ext cx="5528691" cy="11704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12" y="-150876"/>
            <a:ext cx="3374279" cy="11704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305" y="2543604"/>
            <a:ext cx="4975479" cy="12893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591" y="4827318"/>
            <a:ext cx="497690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14" y="1357884"/>
            <a:ext cx="8665083" cy="16550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672084"/>
            <a:ext cx="2812923" cy="1243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60" y="781812"/>
            <a:ext cx="4196953" cy="12893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357" y="6240780"/>
            <a:ext cx="3050667" cy="11612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227" y="6240780"/>
            <a:ext cx="3050667" cy="11612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92" y="-150876"/>
            <a:ext cx="5528691" cy="11704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2712" y="-150876"/>
            <a:ext cx="3374279" cy="11704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6214" y="2179701"/>
            <a:ext cx="497690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-150876"/>
            <a:ext cx="5528691" cy="11704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214" y="1357884"/>
            <a:ext cx="8665083" cy="35753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" y="672084"/>
            <a:ext cx="2812923" cy="12435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60" y="781812"/>
            <a:ext cx="4196953" cy="12893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12" y="-150876"/>
            <a:ext cx="3374279" cy="11704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214" y="4214384"/>
            <a:ext cx="8665083" cy="191109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214" y="5319522"/>
            <a:ext cx="4976908" cy="16184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7204" y="6419517"/>
            <a:ext cx="4401407" cy="1280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214" y="5319522"/>
            <a:ext cx="497690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-150876"/>
            <a:ext cx="5528691" cy="11704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712" y="-150876"/>
            <a:ext cx="3374279" cy="11704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214" y="1357884"/>
            <a:ext cx="8665083" cy="1280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" y="672084"/>
            <a:ext cx="2812923" cy="12435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560" y="781812"/>
            <a:ext cx="4196953" cy="1289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-150876"/>
            <a:ext cx="5528691" cy="11704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712" y="-150876"/>
            <a:ext cx="3374279" cy="11704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" y="672084"/>
            <a:ext cx="2812923" cy="12435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60" y="781812"/>
            <a:ext cx="4196953" cy="12893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214" y="3425285"/>
            <a:ext cx="8665083" cy="124358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302" y="3941636"/>
            <a:ext cx="4976908" cy="16184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016" y="2543604"/>
            <a:ext cx="4975479" cy="1289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06" y="2388727"/>
            <a:ext cx="8064294" cy="34381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16" y="5470255"/>
            <a:ext cx="4471416" cy="1234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Presentation</dc:subject>
  <dc:creator>mangoboard.net_24478650</dc:creator>
  <cp:lastModifiedBy>mangoboard.net_24478650</cp:lastModifiedBy>
  <cp:revision>1</cp:revision>
  <dcterms:created xsi:type="dcterms:W3CDTF">2023-03-06T01:57:22Z</dcterms:created>
  <dcterms:modified xsi:type="dcterms:W3CDTF">2023-03-06T01:57:22Z</dcterms:modified>
</cp:coreProperties>
</file>